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4BE24-6E8F-45BD-A6D3-49E6E3972C3B}" type="doc">
      <dgm:prSet loTypeId="urn:microsoft.com/office/officeart/2005/8/layout/cycle4#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08D86D-B060-4093-8557-D62BF669C6D9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Высоко-горский</a:t>
          </a: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Руководитель:</a:t>
          </a: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Каримова Римма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Камильевна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D4C3AF44-0566-46F9-AC3E-019EF81B5E19}" type="parTrans" cxnId="{18FE61D4-1306-4B53-8755-8BA895F9DD5E}">
      <dgm:prSet/>
      <dgm:spPr/>
      <dgm:t>
        <a:bodyPr/>
        <a:lstStyle/>
        <a:p>
          <a:endParaRPr lang="ru-RU"/>
        </a:p>
      </dgm:t>
    </dgm:pt>
    <dgm:pt modelId="{FC54DADB-82AC-458C-950B-490EB9DAC60F}" type="sibTrans" cxnId="{18FE61D4-1306-4B53-8755-8BA895F9DD5E}">
      <dgm:prSet/>
      <dgm:spPr/>
      <dgm:t>
        <a:bodyPr/>
        <a:lstStyle/>
        <a:p>
          <a:endParaRPr lang="ru-RU"/>
        </a:p>
      </dgm:t>
    </dgm:pt>
    <dgm:pt modelId="{96B30396-EAB4-42D2-8E23-FF8AD805E001}">
      <dgm:prSet phldrT="[Текст]" custT="1"/>
      <dgm:spPr/>
      <dgm:t>
        <a:bodyPr/>
        <a:lstStyle/>
        <a:p>
          <a:r>
            <a:rPr lang="ru-RU" sz="2000" dirty="0" err="1" smtClean="0"/>
            <a:t>Зеленодольский</a:t>
          </a:r>
          <a:endParaRPr lang="ru-RU" sz="2000" dirty="0"/>
        </a:p>
      </dgm:t>
    </dgm:pt>
    <dgm:pt modelId="{5B11B0FF-3C77-4074-81EC-A378EAC950B7}" type="parTrans" cxnId="{E736B1B2-F48E-4898-9EC7-10EFA937462E}">
      <dgm:prSet/>
      <dgm:spPr/>
      <dgm:t>
        <a:bodyPr/>
        <a:lstStyle/>
        <a:p>
          <a:endParaRPr lang="ru-RU"/>
        </a:p>
      </dgm:t>
    </dgm:pt>
    <dgm:pt modelId="{12130AEF-5E99-422D-B579-28603514A981}" type="sibTrans" cxnId="{E736B1B2-F48E-4898-9EC7-10EFA937462E}">
      <dgm:prSet/>
      <dgm:spPr/>
      <dgm:t>
        <a:bodyPr/>
        <a:lstStyle/>
        <a:p>
          <a:endParaRPr lang="ru-RU"/>
        </a:p>
      </dgm:t>
    </dgm:pt>
    <dgm:pt modelId="{6E662748-BF93-43D3-940B-4C73B93B7A8B}">
      <dgm:prSet phldrT="[Текст]" custT="1"/>
      <dgm:spPr/>
      <dgm:t>
        <a:bodyPr/>
        <a:lstStyle/>
        <a:p>
          <a:r>
            <a:rPr lang="ru-RU" sz="1800" b="1" dirty="0" err="1" smtClean="0">
              <a:latin typeface="Arial" pitchFamily="34" charset="0"/>
              <a:cs typeface="Arial" pitchFamily="34" charset="0"/>
            </a:rPr>
            <a:t>Нурлатский</a:t>
          </a:r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Директор:</a:t>
          </a: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Ефремова Ольга Михайловна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275003C1-858F-458C-821F-735E583C032A}" type="parTrans" cxnId="{41E1A1FF-10C4-4732-B7BF-778446CBDF75}">
      <dgm:prSet/>
      <dgm:spPr/>
      <dgm:t>
        <a:bodyPr/>
        <a:lstStyle/>
        <a:p>
          <a:endParaRPr lang="ru-RU"/>
        </a:p>
      </dgm:t>
    </dgm:pt>
    <dgm:pt modelId="{9ABCB887-7FFD-4141-889C-1C862673E74C}" type="sibTrans" cxnId="{41E1A1FF-10C4-4732-B7BF-778446CBDF75}">
      <dgm:prSet/>
      <dgm:spPr/>
      <dgm:t>
        <a:bodyPr/>
        <a:lstStyle/>
        <a:p>
          <a:endParaRPr lang="ru-RU"/>
        </a:p>
      </dgm:t>
    </dgm:pt>
    <dgm:pt modelId="{FAA3BE6B-766E-4190-8B28-9266FFD49AFF}">
      <dgm:prSet phldrT="[Текст]" custT="1"/>
      <dgm:spPr/>
      <dgm:t>
        <a:bodyPr/>
        <a:lstStyle/>
        <a:p>
          <a:r>
            <a:rPr lang="ru-RU" sz="2000" dirty="0" err="1" smtClean="0"/>
            <a:t>Алькеевский</a:t>
          </a:r>
          <a:endParaRPr lang="ru-RU" sz="2000" dirty="0"/>
        </a:p>
      </dgm:t>
    </dgm:pt>
    <dgm:pt modelId="{25256D4B-4794-4573-A3A9-7615A6900194}" type="parTrans" cxnId="{66B2BA39-9800-4BE9-853B-9020923B97B7}">
      <dgm:prSet/>
      <dgm:spPr/>
      <dgm:t>
        <a:bodyPr/>
        <a:lstStyle/>
        <a:p>
          <a:endParaRPr lang="ru-RU"/>
        </a:p>
      </dgm:t>
    </dgm:pt>
    <dgm:pt modelId="{E8B15D98-6B77-400A-A753-DAB2DE389B93}" type="sibTrans" cxnId="{66B2BA39-9800-4BE9-853B-9020923B97B7}">
      <dgm:prSet/>
      <dgm:spPr/>
      <dgm:t>
        <a:bodyPr/>
        <a:lstStyle/>
        <a:p>
          <a:endParaRPr lang="ru-RU"/>
        </a:p>
      </dgm:t>
    </dgm:pt>
    <dgm:pt modelId="{F6015B20-A2E5-4A72-AD64-E52DF2848254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err="1" smtClean="0">
              <a:latin typeface="Arial" pitchFamily="34" charset="0"/>
              <a:cs typeface="Arial" pitchFamily="34" charset="0"/>
            </a:rPr>
            <a:t>Тетюшский</a:t>
          </a:r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Руководитель:</a:t>
          </a: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Евграфова Вера Анатольевна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742739BF-898E-4103-8B63-54143A958974}" type="parTrans" cxnId="{1CF7FCB9-DB9C-4AE7-A304-DB366604ACDB}">
      <dgm:prSet/>
      <dgm:spPr/>
      <dgm:t>
        <a:bodyPr/>
        <a:lstStyle/>
        <a:p>
          <a:endParaRPr lang="ru-RU"/>
        </a:p>
      </dgm:t>
    </dgm:pt>
    <dgm:pt modelId="{B0AC660E-E4D6-4438-888A-7B21A05603B1}" type="sibTrans" cxnId="{1CF7FCB9-DB9C-4AE7-A304-DB366604ACDB}">
      <dgm:prSet/>
      <dgm:spPr/>
      <dgm:t>
        <a:bodyPr/>
        <a:lstStyle/>
        <a:p>
          <a:endParaRPr lang="ru-RU"/>
        </a:p>
      </dgm:t>
    </dgm:pt>
    <dgm:pt modelId="{E71188AC-7CAD-44A4-8C32-52C394CD2B83}">
      <dgm:prSet phldrT="[Текст]"/>
      <dgm:spPr/>
      <dgm:t>
        <a:bodyPr/>
        <a:lstStyle/>
        <a:p>
          <a:r>
            <a:rPr lang="ru-RU" dirty="0" err="1" smtClean="0"/>
            <a:t>Буинский</a:t>
          </a:r>
          <a:endParaRPr lang="ru-RU" dirty="0"/>
        </a:p>
      </dgm:t>
    </dgm:pt>
    <dgm:pt modelId="{2A94A665-DD99-46A5-A2D5-B7FC142F3DA0}" type="parTrans" cxnId="{15059161-12D5-4670-BBCE-855FE0BB790E}">
      <dgm:prSet/>
      <dgm:spPr/>
      <dgm:t>
        <a:bodyPr/>
        <a:lstStyle/>
        <a:p>
          <a:endParaRPr lang="ru-RU"/>
        </a:p>
      </dgm:t>
    </dgm:pt>
    <dgm:pt modelId="{482075DB-4E37-41F4-A6A7-0A00A4FB4BBF}" type="sibTrans" cxnId="{15059161-12D5-4670-BBCE-855FE0BB790E}">
      <dgm:prSet/>
      <dgm:spPr/>
      <dgm:t>
        <a:bodyPr/>
        <a:lstStyle/>
        <a:p>
          <a:endParaRPr lang="ru-RU"/>
        </a:p>
      </dgm:t>
    </dgm:pt>
    <dgm:pt modelId="{FCA6DEEF-55C6-47F0-88D6-1733C4B9F5B8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dirty="0" err="1" smtClean="0">
              <a:latin typeface="Arial" pitchFamily="34" charset="0"/>
              <a:cs typeface="Arial" pitchFamily="34" charset="0"/>
            </a:rPr>
            <a:t>Елабужский</a:t>
          </a: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Директор:</a:t>
          </a:r>
        </a:p>
        <a:p>
          <a:r>
            <a:rPr lang="ru-RU" sz="1400" b="0" dirty="0" err="1" smtClean="0">
              <a:latin typeface="Arial" pitchFamily="34" charset="0"/>
              <a:cs typeface="Arial" pitchFamily="34" charset="0"/>
            </a:rPr>
            <a:t>Корочкина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Светлана Алексеевна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74F30418-7EE6-4B55-8474-E64C13ED54B0}" type="parTrans" cxnId="{B30F19B8-9FF5-4504-B08E-ECF960C8FEA0}">
      <dgm:prSet/>
      <dgm:spPr/>
      <dgm:t>
        <a:bodyPr/>
        <a:lstStyle/>
        <a:p>
          <a:endParaRPr lang="ru-RU"/>
        </a:p>
      </dgm:t>
    </dgm:pt>
    <dgm:pt modelId="{0ADA7CE6-0877-44E2-BAE9-9920B2AAA888}" type="sibTrans" cxnId="{B30F19B8-9FF5-4504-B08E-ECF960C8FEA0}">
      <dgm:prSet/>
      <dgm:spPr/>
      <dgm:t>
        <a:bodyPr/>
        <a:lstStyle/>
        <a:p>
          <a:endParaRPr lang="ru-RU"/>
        </a:p>
      </dgm:t>
    </dgm:pt>
    <dgm:pt modelId="{231BC5F4-74C7-48A5-950B-27A9C83348F8}">
      <dgm:prSet phldrT="[Текст]" custT="1"/>
      <dgm:spPr/>
      <dgm:t>
        <a:bodyPr/>
        <a:lstStyle/>
        <a:p>
          <a:r>
            <a:rPr lang="ru-RU" sz="1800" dirty="0" smtClean="0"/>
            <a:t>Менделеевский</a:t>
          </a:r>
          <a:endParaRPr lang="ru-RU" sz="1800" dirty="0"/>
        </a:p>
      </dgm:t>
    </dgm:pt>
    <dgm:pt modelId="{A69A7E4D-E19E-4FE8-862F-F79FCDD66C55}" type="parTrans" cxnId="{6419427D-49EE-4036-B8E5-4FE6B1748B1E}">
      <dgm:prSet/>
      <dgm:spPr/>
      <dgm:t>
        <a:bodyPr/>
        <a:lstStyle/>
        <a:p>
          <a:endParaRPr lang="ru-RU"/>
        </a:p>
      </dgm:t>
    </dgm:pt>
    <dgm:pt modelId="{89AFDD06-1CE3-4D51-9CB7-8F1B00CDE899}" type="sibTrans" cxnId="{6419427D-49EE-4036-B8E5-4FE6B1748B1E}">
      <dgm:prSet/>
      <dgm:spPr/>
      <dgm:t>
        <a:bodyPr/>
        <a:lstStyle/>
        <a:p>
          <a:endParaRPr lang="ru-RU"/>
        </a:p>
      </dgm:t>
    </dgm:pt>
    <dgm:pt modelId="{F740DF6A-CA3E-4907-9B4C-A266F361E26B}">
      <dgm:prSet phldrT="[Текст]" custT="1"/>
      <dgm:spPr/>
      <dgm:t>
        <a:bodyPr/>
        <a:lstStyle/>
        <a:p>
          <a:r>
            <a:rPr lang="ru-RU" sz="2000" dirty="0" err="1" smtClean="0"/>
            <a:t>Лаишевский</a:t>
          </a:r>
          <a:endParaRPr lang="ru-RU" sz="2000" dirty="0"/>
        </a:p>
      </dgm:t>
    </dgm:pt>
    <dgm:pt modelId="{E88F5D43-61C6-49DA-9067-9F3D18972EE8}" type="parTrans" cxnId="{061BFDFC-C4C2-4DB1-BCD6-288A731E1623}">
      <dgm:prSet/>
      <dgm:spPr/>
      <dgm:t>
        <a:bodyPr/>
        <a:lstStyle/>
        <a:p>
          <a:endParaRPr lang="ru-RU"/>
        </a:p>
      </dgm:t>
    </dgm:pt>
    <dgm:pt modelId="{EB1EFFCD-D04E-4E80-A0EE-FC795C589AA6}" type="sibTrans" cxnId="{061BFDFC-C4C2-4DB1-BCD6-288A731E1623}">
      <dgm:prSet/>
      <dgm:spPr/>
      <dgm:t>
        <a:bodyPr/>
        <a:lstStyle/>
        <a:p>
          <a:endParaRPr lang="ru-RU"/>
        </a:p>
      </dgm:t>
    </dgm:pt>
    <dgm:pt modelId="{D8892436-AF2D-4006-ADD0-94D44FCD5A50}">
      <dgm:prSet phldrT="[Текст]" custT="1"/>
      <dgm:spPr/>
      <dgm:t>
        <a:bodyPr/>
        <a:lstStyle/>
        <a:p>
          <a:r>
            <a:rPr lang="ru-RU" sz="2000" dirty="0" smtClean="0"/>
            <a:t>Сабинский</a:t>
          </a:r>
          <a:endParaRPr lang="ru-RU" sz="2000" dirty="0"/>
        </a:p>
      </dgm:t>
    </dgm:pt>
    <dgm:pt modelId="{A96FED35-479A-4171-AE4C-0F0ED8B1E777}" type="parTrans" cxnId="{185DC428-8B01-4D6C-9CD9-8B6E53FD6CCD}">
      <dgm:prSet/>
      <dgm:spPr/>
      <dgm:t>
        <a:bodyPr/>
        <a:lstStyle/>
        <a:p>
          <a:endParaRPr lang="ru-RU"/>
        </a:p>
      </dgm:t>
    </dgm:pt>
    <dgm:pt modelId="{3674645B-53FA-474D-8CD5-3B61D5B11467}" type="sibTrans" cxnId="{185DC428-8B01-4D6C-9CD9-8B6E53FD6CCD}">
      <dgm:prSet/>
      <dgm:spPr/>
      <dgm:t>
        <a:bodyPr/>
        <a:lstStyle/>
        <a:p>
          <a:endParaRPr lang="ru-RU"/>
        </a:p>
      </dgm:t>
    </dgm:pt>
    <dgm:pt modelId="{DBC254F0-E466-46C3-9005-7CC0FAA4C131}">
      <dgm:prSet phldrT="[Текст]" custT="1"/>
      <dgm:spPr/>
      <dgm:t>
        <a:bodyPr/>
        <a:lstStyle/>
        <a:p>
          <a:r>
            <a:rPr lang="ru-RU" sz="2000" dirty="0" err="1" smtClean="0"/>
            <a:t>Балтасинский</a:t>
          </a:r>
          <a:endParaRPr lang="ru-RU" sz="2000" dirty="0"/>
        </a:p>
      </dgm:t>
    </dgm:pt>
    <dgm:pt modelId="{E3BFEDF3-79C9-4E18-B215-4A34E524A95F}" type="parTrans" cxnId="{9BB00911-2689-49B3-9474-ED6A8C527013}">
      <dgm:prSet/>
      <dgm:spPr/>
      <dgm:t>
        <a:bodyPr/>
        <a:lstStyle/>
        <a:p>
          <a:endParaRPr lang="ru-RU"/>
        </a:p>
      </dgm:t>
    </dgm:pt>
    <dgm:pt modelId="{38875972-22C0-410F-A83E-D1DC1B254C0A}" type="sibTrans" cxnId="{9BB00911-2689-49B3-9474-ED6A8C527013}">
      <dgm:prSet/>
      <dgm:spPr/>
      <dgm:t>
        <a:bodyPr/>
        <a:lstStyle/>
        <a:p>
          <a:endParaRPr lang="ru-RU"/>
        </a:p>
      </dgm:t>
    </dgm:pt>
    <dgm:pt modelId="{F555F1E7-18B6-4CA3-9A05-3C1F40E4E9D8}">
      <dgm:prSet phldrT="[Текст]" custT="1"/>
      <dgm:spPr/>
      <dgm:t>
        <a:bodyPr/>
        <a:lstStyle/>
        <a:p>
          <a:r>
            <a:rPr lang="ru-RU" sz="2000" dirty="0" err="1" smtClean="0"/>
            <a:t>Лениногорский</a:t>
          </a:r>
          <a:endParaRPr lang="ru-RU" sz="2000" dirty="0"/>
        </a:p>
      </dgm:t>
    </dgm:pt>
    <dgm:pt modelId="{BEC810CF-F193-4B72-BCB1-C9A7D4F92782}" type="parTrans" cxnId="{5BEFEF47-F145-4876-A6E9-1FDB3C3FA7F4}">
      <dgm:prSet/>
      <dgm:spPr/>
      <dgm:t>
        <a:bodyPr/>
        <a:lstStyle/>
        <a:p>
          <a:endParaRPr lang="ru-RU"/>
        </a:p>
      </dgm:t>
    </dgm:pt>
    <dgm:pt modelId="{BE237C9A-846B-4972-A5A6-ECE377FAB456}" type="sibTrans" cxnId="{5BEFEF47-F145-4876-A6E9-1FDB3C3FA7F4}">
      <dgm:prSet/>
      <dgm:spPr/>
      <dgm:t>
        <a:bodyPr/>
        <a:lstStyle/>
        <a:p>
          <a:endParaRPr lang="ru-RU"/>
        </a:p>
      </dgm:t>
    </dgm:pt>
    <dgm:pt modelId="{BC31FD75-31F0-41D6-8209-F7428D66B1E8}">
      <dgm:prSet phldrT="[Текст]" custT="1"/>
      <dgm:spPr/>
      <dgm:t>
        <a:bodyPr/>
        <a:lstStyle/>
        <a:p>
          <a:r>
            <a:rPr lang="ru-RU" sz="2000" dirty="0" err="1" smtClean="0"/>
            <a:t>Азнаккаевский</a:t>
          </a:r>
          <a:endParaRPr lang="ru-RU" sz="2000" dirty="0"/>
        </a:p>
      </dgm:t>
    </dgm:pt>
    <dgm:pt modelId="{15592A7A-4BD9-4055-AF45-5DD9C407A2EA}" type="parTrans" cxnId="{8541341D-9AE3-4462-B4A6-45FFBDDF072A}">
      <dgm:prSet/>
      <dgm:spPr/>
      <dgm:t>
        <a:bodyPr/>
        <a:lstStyle/>
        <a:p>
          <a:endParaRPr lang="ru-RU"/>
        </a:p>
      </dgm:t>
    </dgm:pt>
    <dgm:pt modelId="{A66210E1-E1C8-456D-B91F-0890605718C7}" type="sibTrans" cxnId="{8541341D-9AE3-4462-B4A6-45FFBDDF072A}">
      <dgm:prSet/>
      <dgm:spPr/>
      <dgm:t>
        <a:bodyPr/>
        <a:lstStyle/>
        <a:p>
          <a:endParaRPr lang="ru-RU"/>
        </a:p>
      </dgm:t>
    </dgm:pt>
    <dgm:pt modelId="{F90D5074-CDF7-4748-9767-F3713638D79B}">
      <dgm:prSet phldrT="[Текст]" custT="1"/>
      <dgm:spPr/>
      <dgm:t>
        <a:bodyPr/>
        <a:lstStyle/>
        <a:p>
          <a:r>
            <a:rPr lang="ru-RU" sz="2000" dirty="0" err="1" smtClean="0"/>
            <a:t>Бугульминский</a:t>
          </a:r>
          <a:endParaRPr lang="ru-RU" sz="2000" dirty="0"/>
        </a:p>
      </dgm:t>
    </dgm:pt>
    <dgm:pt modelId="{726579CC-BA26-4D20-822E-13DFE5B65D10}" type="parTrans" cxnId="{655C283D-C3C9-4EE5-8C44-45B4A9290D0C}">
      <dgm:prSet/>
      <dgm:spPr/>
      <dgm:t>
        <a:bodyPr/>
        <a:lstStyle/>
        <a:p>
          <a:endParaRPr lang="ru-RU"/>
        </a:p>
      </dgm:t>
    </dgm:pt>
    <dgm:pt modelId="{622BC852-BF5F-4937-928F-3E83A0A7DD25}" type="sibTrans" cxnId="{655C283D-C3C9-4EE5-8C44-45B4A9290D0C}">
      <dgm:prSet/>
      <dgm:spPr/>
      <dgm:t>
        <a:bodyPr/>
        <a:lstStyle/>
        <a:p>
          <a:endParaRPr lang="ru-RU"/>
        </a:p>
      </dgm:t>
    </dgm:pt>
    <dgm:pt modelId="{5191FFC1-744B-41BE-AF4D-81696C6E6E6C}">
      <dgm:prSet phldrT="[Текст]" custT="1"/>
      <dgm:spPr/>
      <dgm:t>
        <a:bodyPr/>
        <a:lstStyle/>
        <a:p>
          <a:r>
            <a:rPr lang="ru-RU" sz="2000" dirty="0" err="1" smtClean="0"/>
            <a:t>Ютазинский</a:t>
          </a:r>
          <a:endParaRPr lang="ru-RU" sz="2000" dirty="0"/>
        </a:p>
      </dgm:t>
    </dgm:pt>
    <dgm:pt modelId="{15935D2F-8871-410A-B200-0FDA71AF48CF}" type="parTrans" cxnId="{2CB4E90C-C629-45A8-8EF7-DC569B2A129C}">
      <dgm:prSet/>
      <dgm:spPr/>
      <dgm:t>
        <a:bodyPr/>
        <a:lstStyle/>
        <a:p>
          <a:endParaRPr lang="ru-RU"/>
        </a:p>
      </dgm:t>
    </dgm:pt>
    <dgm:pt modelId="{6C1808B7-8C2D-42C3-A19E-45193428EF11}" type="sibTrans" cxnId="{2CB4E90C-C629-45A8-8EF7-DC569B2A129C}">
      <dgm:prSet/>
      <dgm:spPr/>
      <dgm:t>
        <a:bodyPr/>
        <a:lstStyle/>
        <a:p>
          <a:endParaRPr lang="ru-RU"/>
        </a:p>
      </dgm:t>
    </dgm:pt>
    <dgm:pt modelId="{96457A96-F258-410B-810E-18801637B6A4}">
      <dgm:prSet phldrT="[Текст]" custT="1"/>
      <dgm:spPr/>
      <dgm:t>
        <a:bodyPr/>
        <a:lstStyle/>
        <a:p>
          <a:r>
            <a:rPr lang="ru-RU" sz="1800" dirty="0" err="1" smtClean="0"/>
            <a:t>Агрызский</a:t>
          </a:r>
          <a:endParaRPr lang="ru-RU" sz="1800" dirty="0"/>
        </a:p>
      </dgm:t>
    </dgm:pt>
    <dgm:pt modelId="{503B3F4C-225F-49E6-A092-C8DE53585E2D}" type="parTrans" cxnId="{FFE3F619-A5C2-40FE-BC34-AC312085BE13}">
      <dgm:prSet/>
      <dgm:spPr/>
      <dgm:t>
        <a:bodyPr/>
        <a:lstStyle/>
        <a:p>
          <a:endParaRPr lang="ru-RU"/>
        </a:p>
      </dgm:t>
    </dgm:pt>
    <dgm:pt modelId="{2153199A-EE37-4CBE-B7E4-A1E098A6E27C}" type="sibTrans" cxnId="{FFE3F619-A5C2-40FE-BC34-AC312085BE13}">
      <dgm:prSet/>
      <dgm:spPr/>
      <dgm:t>
        <a:bodyPr/>
        <a:lstStyle/>
        <a:p>
          <a:endParaRPr lang="ru-RU"/>
        </a:p>
      </dgm:t>
    </dgm:pt>
    <dgm:pt modelId="{04BAB9E2-F3D0-4704-9A3F-6E3E9F3618E2}">
      <dgm:prSet phldrT="[Текст]" custT="1"/>
      <dgm:spPr/>
      <dgm:t>
        <a:bodyPr/>
        <a:lstStyle/>
        <a:p>
          <a:r>
            <a:rPr lang="ru-RU" sz="1800" dirty="0" err="1" smtClean="0"/>
            <a:t>Сармановский</a:t>
          </a:r>
          <a:endParaRPr lang="ru-RU" sz="1800" dirty="0"/>
        </a:p>
      </dgm:t>
    </dgm:pt>
    <dgm:pt modelId="{3E32D487-358A-4517-904F-588B4523A4DF}" type="parTrans" cxnId="{F81AB21B-05D6-4E69-854B-09A4D6CA3D26}">
      <dgm:prSet/>
      <dgm:spPr/>
      <dgm:t>
        <a:bodyPr/>
        <a:lstStyle/>
        <a:p>
          <a:endParaRPr lang="ru-RU"/>
        </a:p>
      </dgm:t>
    </dgm:pt>
    <dgm:pt modelId="{06D4BD11-AFAA-4E21-89A6-9EDF10E2DA84}" type="sibTrans" cxnId="{F81AB21B-05D6-4E69-854B-09A4D6CA3D26}">
      <dgm:prSet/>
      <dgm:spPr/>
      <dgm:t>
        <a:bodyPr/>
        <a:lstStyle/>
        <a:p>
          <a:endParaRPr lang="ru-RU"/>
        </a:p>
      </dgm:t>
    </dgm:pt>
    <dgm:pt modelId="{DE6CFEA2-6209-495D-8A0D-E21F5B5DA78A}">
      <dgm:prSet phldrT="[Текст]" custT="1"/>
      <dgm:spPr/>
      <dgm:t>
        <a:bodyPr/>
        <a:lstStyle/>
        <a:p>
          <a:r>
            <a:rPr lang="ru-RU" sz="1800" dirty="0" err="1" smtClean="0"/>
            <a:t>Актанышский</a:t>
          </a:r>
          <a:endParaRPr lang="ru-RU" sz="1800" dirty="0"/>
        </a:p>
      </dgm:t>
    </dgm:pt>
    <dgm:pt modelId="{2486E36E-3DA0-4F21-9F61-F0C522DCF918}" type="parTrans" cxnId="{7FF3C632-5D91-44E8-84D3-C5B303C3E895}">
      <dgm:prSet/>
      <dgm:spPr/>
      <dgm:t>
        <a:bodyPr/>
        <a:lstStyle/>
        <a:p>
          <a:endParaRPr lang="ru-RU"/>
        </a:p>
      </dgm:t>
    </dgm:pt>
    <dgm:pt modelId="{EABDFE06-C106-4C9C-8F77-0F40A635CB4A}" type="sibTrans" cxnId="{7FF3C632-5D91-44E8-84D3-C5B303C3E895}">
      <dgm:prSet/>
      <dgm:spPr/>
      <dgm:t>
        <a:bodyPr/>
        <a:lstStyle/>
        <a:p>
          <a:endParaRPr lang="ru-RU"/>
        </a:p>
      </dgm:t>
    </dgm:pt>
    <dgm:pt modelId="{585D7CBF-9173-4D5F-9FDB-B6424A659D4C}">
      <dgm:prSet phldrT="[Текст]" custT="1"/>
      <dgm:spPr/>
      <dgm:t>
        <a:bodyPr/>
        <a:lstStyle/>
        <a:p>
          <a:r>
            <a:rPr lang="ru-RU" sz="1800" dirty="0" smtClean="0"/>
            <a:t>Нижнекамский</a:t>
          </a:r>
          <a:endParaRPr lang="ru-RU" sz="1800" dirty="0"/>
        </a:p>
      </dgm:t>
    </dgm:pt>
    <dgm:pt modelId="{8D90EB70-AE41-4AE6-8865-141AA16FCCE6}" type="parTrans" cxnId="{1A5E86F3-B497-4212-BEFB-7DC9811E746B}">
      <dgm:prSet/>
      <dgm:spPr/>
      <dgm:t>
        <a:bodyPr/>
        <a:lstStyle/>
        <a:p>
          <a:endParaRPr lang="ru-RU"/>
        </a:p>
      </dgm:t>
    </dgm:pt>
    <dgm:pt modelId="{7331EAA7-2FF6-4434-A946-90F909D7F1AD}" type="sibTrans" cxnId="{1A5E86F3-B497-4212-BEFB-7DC9811E746B}">
      <dgm:prSet/>
      <dgm:spPr/>
      <dgm:t>
        <a:bodyPr/>
        <a:lstStyle/>
        <a:p>
          <a:endParaRPr lang="ru-RU"/>
        </a:p>
      </dgm:t>
    </dgm:pt>
    <dgm:pt modelId="{6CEB676B-68AF-4D2E-88CA-64688424214C}">
      <dgm:prSet phldrT="[Текст]" custT="1"/>
      <dgm:spPr/>
      <dgm:t>
        <a:bodyPr/>
        <a:lstStyle/>
        <a:p>
          <a:r>
            <a:rPr lang="ru-RU" sz="1800" dirty="0" err="1" smtClean="0"/>
            <a:t>Заинский</a:t>
          </a:r>
          <a:endParaRPr lang="ru-RU" sz="1800" dirty="0"/>
        </a:p>
      </dgm:t>
    </dgm:pt>
    <dgm:pt modelId="{133D6B1F-3033-40DF-BB07-AB3DD08BE626}" type="parTrans" cxnId="{424D32A0-0D2A-425A-9744-61F14B904754}">
      <dgm:prSet/>
      <dgm:spPr/>
      <dgm:t>
        <a:bodyPr/>
        <a:lstStyle/>
        <a:p>
          <a:endParaRPr lang="ru-RU"/>
        </a:p>
      </dgm:t>
    </dgm:pt>
    <dgm:pt modelId="{31478173-C7B3-4669-93FD-DD0AD8424D1E}" type="sibTrans" cxnId="{424D32A0-0D2A-425A-9744-61F14B904754}">
      <dgm:prSet/>
      <dgm:spPr/>
      <dgm:t>
        <a:bodyPr/>
        <a:lstStyle/>
        <a:p>
          <a:endParaRPr lang="ru-RU"/>
        </a:p>
      </dgm:t>
    </dgm:pt>
    <dgm:pt modelId="{E3D6E39F-95E9-4B99-8C33-644D78E2B8E9}">
      <dgm:prSet phldrT="[Текст]"/>
      <dgm:spPr/>
      <dgm:t>
        <a:bodyPr/>
        <a:lstStyle/>
        <a:p>
          <a:r>
            <a:rPr lang="ru-RU" dirty="0" err="1" smtClean="0"/>
            <a:t>Апастовский</a:t>
          </a:r>
          <a:endParaRPr lang="ru-RU" dirty="0"/>
        </a:p>
      </dgm:t>
    </dgm:pt>
    <dgm:pt modelId="{927FB76E-D858-46A6-8CB8-A5D45042E0C4}" type="parTrans" cxnId="{1DF5355B-9BE4-4E3E-A927-ECFAF628233C}">
      <dgm:prSet/>
      <dgm:spPr/>
      <dgm:t>
        <a:bodyPr/>
        <a:lstStyle/>
        <a:p>
          <a:endParaRPr lang="ru-RU"/>
        </a:p>
      </dgm:t>
    </dgm:pt>
    <dgm:pt modelId="{816F5BE3-1BA5-4EAD-8E2B-FBE79EAB3944}" type="sibTrans" cxnId="{1DF5355B-9BE4-4E3E-A927-ECFAF628233C}">
      <dgm:prSet/>
      <dgm:spPr/>
      <dgm:t>
        <a:bodyPr/>
        <a:lstStyle/>
        <a:p>
          <a:endParaRPr lang="ru-RU"/>
        </a:p>
      </dgm:t>
    </dgm:pt>
    <dgm:pt modelId="{CF41D7D7-5154-42B4-BCBE-9D34EFBB2FEA}">
      <dgm:prSet phldrT="[Текст]"/>
      <dgm:spPr/>
      <dgm:t>
        <a:bodyPr/>
        <a:lstStyle/>
        <a:p>
          <a:endParaRPr lang="ru-RU" dirty="0"/>
        </a:p>
      </dgm:t>
    </dgm:pt>
    <dgm:pt modelId="{6956AF8D-6536-479D-91A8-319D5B07073B}" type="parTrans" cxnId="{FC4B36BF-7C35-4227-B27A-627701D0E4F1}">
      <dgm:prSet/>
      <dgm:spPr/>
      <dgm:t>
        <a:bodyPr/>
        <a:lstStyle/>
        <a:p>
          <a:endParaRPr lang="ru-RU"/>
        </a:p>
      </dgm:t>
    </dgm:pt>
    <dgm:pt modelId="{6FE62930-43B3-4E22-BE76-63A57BD3BB0A}" type="sibTrans" cxnId="{FC4B36BF-7C35-4227-B27A-627701D0E4F1}">
      <dgm:prSet/>
      <dgm:spPr/>
      <dgm:t>
        <a:bodyPr/>
        <a:lstStyle/>
        <a:p>
          <a:endParaRPr lang="ru-RU"/>
        </a:p>
      </dgm:t>
    </dgm:pt>
    <dgm:pt modelId="{22D99D8E-E4FA-47A1-99D3-B7CF3C58BF5E}">
      <dgm:prSet phldrT="[Текст]"/>
      <dgm:spPr/>
      <dgm:t>
        <a:bodyPr/>
        <a:lstStyle/>
        <a:p>
          <a:r>
            <a:rPr lang="ru-RU" dirty="0" err="1" smtClean="0"/>
            <a:t>Кайбицкий</a:t>
          </a:r>
          <a:endParaRPr lang="ru-RU" dirty="0"/>
        </a:p>
      </dgm:t>
    </dgm:pt>
    <dgm:pt modelId="{17498509-3548-4DBB-9E37-7B9713ED1D1C}" type="parTrans" cxnId="{4C76C815-CF17-4682-B9D1-7279A8A22CC2}">
      <dgm:prSet/>
      <dgm:spPr/>
      <dgm:t>
        <a:bodyPr/>
        <a:lstStyle/>
        <a:p>
          <a:endParaRPr lang="ru-RU"/>
        </a:p>
      </dgm:t>
    </dgm:pt>
    <dgm:pt modelId="{EA555C3B-272C-4659-9F3D-02625100E149}" type="sibTrans" cxnId="{4C76C815-CF17-4682-B9D1-7279A8A22CC2}">
      <dgm:prSet/>
      <dgm:spPr/>
      <dgm:t>
        <a:bodyPr/>
        <a:lstStyle/>
        <a:p>
          <a:endParaRPr lang="ru-RU"/>
        </a:p>
      </dgm:t>
    </dgm:pt>
    <dgm:pt modelId="{3773D1A7-0FD2-4C86-A505-F62D4FA55274}">
      <dgm:prSet phldrT="[Текст]"/>
      <dgm:spPr/>
      <dgm:t>
        <a:bodyPr/>
        <a:lstStyle/>
        <a:p>
          <a:r>
            <a:rPr lang="ru-RU" dirty="0" err="1" smtClean="0"/>
            <a:t>Верхнеуслонский</a:t>
          </a:r>
          <a:endParaRPr lang="ru-RU" dirty="0"/>
        </a:p>
      </dgm:t>
    </dgm:pt>
    <dgm:pt modelId="{B23D34BE-DDCF-4BA3-B2F4-F769A055759D}" type="parTrans" cxnId="{41A31A7A-40F2-490C-AF58-ABE42E661B9D}">
      <dgm:prSet/>
      <dgm:spPr/>
      <dgm:t>
        <a:bodyPr/>
        <a:lstStyle/>
        <a:p>
          <a:endParaRPr lang="ru-RU"/>
        </a:p>
      </dgm:t>
    </dgm:pt>
    <dgm:pt modelId="{41CF9E4C-5198-46B7-85D7-545256C65E55}" type="sibTrans" cxnId="{41A31A7A-40F2-490C-AF58-ABE42E661B9D}">
      <dgm:prSet/>
      <dgm:spPr/>
      <dgm:t>
        <a:bodyPr/>
        <a:lstStyle/>
        <a:p>
          <a:endParaRPr lang="ru-RU"/>
        </a:p>
      </dgm:t>
    </dgm:pt>
    <dgm:pt modelId="{82E9B31F-1054-4ADC-9A6E-A2ED4B92C5FB}" type="pres">
      <dgm:prSet presAssocID="{6D14BE24-6E8F-45BD-A6D3-49E6E3972C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AC569-CD4E-4578-A368-2B2928FB18B7}" type="pres">
      <dgm:prSet presAssocID="{6D14BE24-6E8F-45BD-A6D3-49E6E3972C3B}" presName="children" presStyleCnt="0"/>
      <dgm:spPr/>
    </dgm:pt>
    <dgm:pt modelId="{BF60EDFB-0884-4822-B968-7844B7E1CFAC}" type="pres">
      <dgm:prSet presAssocID="{6D14BE24-6E8F-45BD-A6D3-49E6E3972C3B}" presName="child1group" presStyleCnt="0"/>
      <dgm:spPr/>
    </dgm:pt>
    <dgm:pt modelId="{DB4988F6-193C-458C-B93A-67CD70E6A204}" type="pres">
      <dgm:prSet presAssocID="{6D14BE24-6E8F-45BD-A6D3-49E6E3972C3B}" presName="child1" presStyleLbl="bgAcc1" presStyleIdx="0" presStyleCnt="4" custScaleX="133738"/>
      <dgm:spPr/>
      <dgm:t>
        <a:bodyPr/>
        <a:lstStyle/>
        <a:p>
          <a:endParaRPr lang="ru-RU"/>
        </a:p>
      </dgm:t>
    </dgm:pt>
    <dgm:pt modelId="{8A65C0A6-477A-4DCB-BA96-6A5F1CEBD599}" type="pres">
      <dgm:prSet presAssocID="{6D14BE24-6E8F-45BD-A6D3-49E6E3972C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DFD03-E245-4054-94E0-4F16A2CB5767}" type="pres">
      <dgm:prSet presAssocID="{6D14BE24-6E8F-45BD-A6D3-49E6E3972C3B}" presName="child2group" presStyleCnt="0"/>
      <dgm:spPr/>
    </dgm:pt>
    <dgm:pt modelId="{47786E7A-9914-4576-846B-EBC7C3ECDC90}" type="pres">
      <dgm:prSet presAssocID="{6D14BE24-6E8F-45BD-A6D3-49E6E3972C3B}" presName="child2" presStyleLbl="bgAcc1" presStyleIdx="1" presStyleCnt="4" custScaleX="127665" custLinFactNeighborX="27378"/>
      <dgm:spPr/>
      <dgm:t>
        <a:bodyPr/>
        <a:lstStyle/>
        <a:p>
          <a:endParaRPr lang="ru-RU"/>
        </a:p>
      </dgm:t>
    </dgm:pt>
    <dgm:pt modelId="{7AF4F93C-2097-495C-AD88-7A3A231D01A6}" type="pres">
      <dgm:prSet presAssocID="{6D14BE24-6E8F-45BD-A6D3-49E6E3972C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6A8C6-FEC2-404C-86A0-1C8AC87335A4}" type="pres">
      <dgm:prSet presAssocID="{6D14BE24-6E8F-45BD-A6D3-49E6E3972C3B}" presName="child3group" presStyleCnt="0"/>
      <dgm:spPr/>
    </dgm:pt>
    <dgm:pt modelId="{15B7E0D8-C17A-4A55-AC45-80FDC1238F13}" type="pres">
      <dgm:prSet presAssocID="{6D14BE24-6E8F-45BD-A6D3-49E6E3972C3B}" presName="child3" presStyleLbl="bgAcc1" presStyleIdx="2" presStyleCnt="4" custScaleX="143880" custScaleY="143934" custLinFactNeighborX="15767" custLinFactNeighborY="-362"/>
      <dgm:spPr/>
      <dgm:t>
        <a:bodyPr/>
        <a:lstStyle/>
        <a:p>
          <a:endParaRPr lang="ru-RU"/>
        </a:p>
      </dgm:t>
    </dgm:pt>
    <dgm:pt modelId="{5829DA68-E21F-4DB8-8EC0-2454D909D96F}" type="pres">
      <dgm:prSet presAssocID="{6D14BE24-6E8F-45BD-A6D3-49E6E3972C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D30F-E2F3-4272-ABFD-50238AE6CFFF}" type="pres">
      <dgm:prSet presAssocID="{6D14BE24-6E8F-45BD-A6D3-49E6E3972C3B}" presName="child4group" presStyleCnt="0"/>
      <dgm:spPr/>
    </dgm:pt>
    <dgm:pt modelId="{70301B36-F577-49E2-9BD2-1396DB93F11B}" type="pres">
      <dgm:prSet presAssocID="{6D14BE24-6E8F-45BD-A6D3-49E6E3972C3B}" presName="child4" presStyleLbl="bgAcc1" presStyleIdx="3" presStyleCnt="4" custScaleX="125978" custScaleY="152988" custLinFactNeighborX="-10037" custLinFactNeighborY="-12500"/>
      <dgm:spPr/>
      <dgm:t>
        <a:bodyPr/>
        <a:lstStyle/>
        <a:p>
          <a:endParaRPr lang="ru-RU"/>
        </a:p>
      </dgm:t>
    </dgm:pt>
    <dgm:pt modelId="{3FD7DC26-C576-44B4-B832-762E7E2EDB4E}" type="pres">
      <dgm:prSet presAssocID="{6D14BE24-6E8F-45BD-A6D3-49E6E3972C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B0EA7-4347-4D58-B869-B92C770BE714}" type="pres">
      <dgm:prSet presAssocID="{6D14BE24-6E8F-45BD-A6D3-49E6E3972C3B}" presName="childPlaceholder" presStyleCnt="0"/>
      <dgm:spPr/>
    </dgm:pt>
    <dgm:pt modelId="{E1CBC952-7DE8-45BB-9FCF-C24BB8A2BC6F}" type="pres">
      <dgm:prSet presAssocID="{6D14BE24-6E8F-45BD-A6D3-49E6E3972C3B}" presName="circle" presStyleCnt="0"/>
      <dgm:spPr/>
    </dgm:pt>
    <dgm:pt modelId="{30E4F3ED-BAE1-448C-B7AD-BE4E65805717}" type="pres">
      <dgm:prSet presAssocID="{6D14BE24-6E8F-45BD-A6D3-49E6E3972C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133B-C3AA-427C-88D4-73FA3346A221}" type="pres">
      <dgm:prSet presAssocID="{6D14BE24-6E8F-45BD-A6D3-49E6E3972C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C57EB-844E-4B66-ABA8-CAA99FE8E818}" type="pres">
      <dgm:prSet presAssocID="{6D14BE24-6E8F-45BD-A6D3-49E6E3972C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1EB9-B6DD-4602-87F0-76B5C28DE143}" type="pres">
      <dgm:prSet presAssocID="{6D14BE24-6E8F-45BD-A6D3-49E6E3972C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9E222-AD30-4925-BF8C-A53F8D3C4DEF}" type="pres">
      <dgm:prSet presAssocID="{6D14BE24-6E8F-45BD-A6D3-49E6E3972C3B}" presName="quadrantPlaceholder" presStyleCnt="0"/>
      <dgm:spPr/>
    </dgm:pt>
    <dgm:pt modelId="{31DC9154-F286-4FCC-B7CA-DF515D007CFB}" type="pres">
      <dgm:prSet presAssocID="{6D14BE24-6E8F-45BD-A6D3-49E6E3972C3B}" presName="center1" presStyleLbl="fgShp" presStyleIdx="0" presStyleCnt="2"/>
      <dgm:spPr/>
    </dgm:pt>
    <dgm:pt modelId="{6DA1F9CF-2468-47CF-ACA8-8400756966E3}" type="pres">
      <dgm:prSet presAssocID="{6D14BE24-6E8F-45BD-A6D3-49E6E3972C3B}" presName="center2" presStyleLbl="fgShp" presStyleIdx="1" presStyleCnt="2"/>
      <dgm:spPr/>
    </dgm:pt>
  </dgm:ptLst>
  <dgm:cxnLst>
    <dgm:cxn modelId="{1A5E86F3-B497-4212-BEFB-7DC9811E746B}" srcId="{FCA6DEEF-55C6-47F0-88D6-1733C4B9F5B8}" destId="{585D7CBF-9173-4D5F-9FDB-B6424A659D4C}" srcOrd="4" destOrd="0" parTransId="{8D90EB70-AE41-4AE6-8865-141AA16FCCE6}" sibTransId="{7331EAA7-2FF6-4434-A946-90F909D7F1AD}"/>
    <dgm:cxn modelId="{4F554BEB-412A-4BBB-9FCE-58988B0ABB06}" type="presOf" srcId="{F6015B20-A2E5-4A72-AD64-E52DF2848254}" destId="{3C3C57EB-844E-4B66-ABA8-CAA99FE8E818}" srcOrd="0" destOrd="0" presId="urn:microsoft.com/office/officeart/2005/8/layout/cycle4#2"/>
    <dgm:cxn modelId="{9BB00911-2689-49B3-9474-ED6A8C527013}" srcId="{7408D86D-B060-4093-8557-D62BF669C6D9}" destId="{DBC254F0-E466-46C3-9005-7CC0FAA4C131}" srcOrd="3" destOrd="0" parTransId="{E3BFEDF3-79C9-4E18-B215-4A34E524A95F}" sibTransId="{38875972-22C0-410F-A83E-D1DC1B254C0A}"/>
    <dgm:cxn modelId="{655C283D-C3C9-4EE5-8C44-45B4A9290D0C}" srcId="{6E662748-BF93-43D3-940B-4C73B93B7A8B}" destId="{F90D5074-CDF7-4748-9767-F3713638D79B}" srcOrd="3" destOrd="0" parTransId="{726579CC-BA26-4D20-822E-13DFE5B65D10}" sibTransId="{622BC852-BF5F-4937-928F-3E83A0A7DD25}"/>
    <dgm:cxn modelId="{B9356078-C12A-43AC-8FCD-869AB62D456F}" type="presOf" srcId="{F740DF6A-CA3E-4907-9B4C-A266F361E26B}" destId="{DB4988F6-193C-458C-B93A-67CD70E6A204}" srcOrd="0" destOrd="1" presId="urn:microsoft.com/office/officeart/2005/8/layout/cycle4#2"/>
    <dgm:cxn modelId="{1CF7FCB9-DB9C-4AE7-A304-DB366604ACDB}" srcId="{6D14BE24-6E8F-45BD-A6D3-49E6E3972C3B}" destId="{F6015B20-A2E5-4A72-AD64-E52DF2848254}" srcOrd="2" destOrd="0" parTransId="{742739BF-898E-4103-8B63-54143A958974}" sibTransId="{B0AC660E-E4D6-4438-888A-7B21A05603B1}"/>
    <dgm:cxn modelId="{F9F73CB9-D125-4C0F-929D-CD5D7AF64218}" type="presOf" srcId="{F555F1E7-18B6-4CA3-9A05-3C1F40E4E9D8}" destId="{47786E7A-9914-4576-846B-EBC7C3ECDC90}" srcOrd="0" destOrd="1" presId="urn:microsoft.com/office/officeart/2005/8/layout/cycle4#2"/>
    <dgm:cxn modelId="{8541341D-9AE3-4462-B4A6-45FFBDDF072A}" srcId="{6E662748-BF93-43D3-940B-4C73B93B7A8B}" destId="{BC31FD75-31F0-41D6-8209-F7428D66B1E8}" srcOrd="2" destOrd="0" parTransId="{15592A7A-4BD9-4055-AF45-5DD9C407A2EA}" sibTransId="{A66210E1-E1C8-456D-B91F-0890605718C7}"/>
    <dgm:cxn modelId="{FC4B36BF-7C35-4227-B27A-627701D0E4F1}" srcId="{F6015B20-A2E5-4A72-AD64-E52DF2848254}" destId="{CF41D7D7-5154-42B4-BCBE-9D34EFBB2FEA}" srcOrd="4" destOrd="0" parTransId="{6956AF8D-6536-479D-91A8-319D5B07073B}" sibTransId="{6FE62930-43B3-4E22-BE76-63A57BD3BB0A}"/>
    <dgm:cxn modelId="{1665C5B4-DD98-4CC0-A510-39E4FD547CBE}" type="presOf" srcId="{04BAB9E2-F3D0-4704-9A3F-6E3E9F3618E2}" destId="{3FD7DC26-C576-44B4-B832-762E7E2EDB4E}" srcOrd="1" destOrd="2" presId="urn:microsoft.com/office/officeart/2005/8/layout/cycle4#2"/>
    <dgm:cxn modelId="{6CED5B5E-B65B-4025-968E-4AEB3851DAD8}" type="presOf" srcId="{FCA6DEEF-55C6-47F0-88D6-1733C4B9F5B8}" destId="{A4D91EB9-B6DD-4602-87F0-76B5C28DE143}" srcOrd="0" destOrd="0" presId="urn:microsoft.com/office/officeart/2005/8/layout/cycle4#2"/>
    <dgm:cxn modelId="{84754C7E-14BE-4FEA-8CAF-E5CF809EE3F6}" type="presOf" srcId="{96457A96-F258-410B-810E-18801637B6A4}" destId="{70301B36-F577-49E2-9BD2-1396DB93F11B}" srcOrd="0" destOrd="1" presId="urn:microsoft.com/office/officeart/2005/8/layout/cycle4#2"/>
    <dgm:cxn modelId="{FCC30FF1-A30B-4742-B441-9D1B03875602}" type="presOf" srcId="{231BC5F4-74C7-48A5-950B-27A9C83348F8}" destId="{3FD7DC26-C576-44B4-B832-762E7E2EDB4E}" srcOrd="1" destOrd="0" presId="urn:microsoft.com/office/officeart/2005/8/layout/cycle4#2"/>
    <dgm:cxn modelId="{BB474214-87F5-4E6A-B464-EDED0A593F12}" type="presOf" srcId="{E3D6E39F-95E9-4B99-8C33-644D78E2B8E9}" destId="{5829DA68-E21F-4DB8-8EC0-2454D909D96F}" srcOrd="1" destOrd="1" presId="urn:microsoft.com/office/officeart/2005/8/layout/cycle4#2"/>
    <dgm:cxn modelId="{6419427D-49EE-4036-B8E5-4FE6B1748B1E}" srcId="{FCA6DEEF-55C6-47F0-88D6-1733C4B9F5B8}" destId="{231BC5F4-74C7-48A5-950B-27A9C83348F8}" srcOrd="0" destOrd="0" parTransId="{A69A7E4D-E19E-4FE8-862F-F79FCDD66C55}" sibTransId="{89AFDD06-1CE3-4D51-9CB7-8F1B00CDE899}"/>
    <dgm:cxn modelId="{45F63D12-6792-4EC8-ACF9-F3BD8CE7C243}" type="presOf" srcId="{6CEB676B-68AF-4D2E-88CA-64688424214C}" destId="{3FD7DC26-C576-44B4-B832-762E7E2EDB4E}" srcOrd="1" destOrd="5" presId="urn:microsoft.com/office/officeart/2005/8/layout/cycle4#2"/>
    <dgm:cxn modelId="{0AD0CC08-1158-44DA-BAE0-C9A79EE1CB90}" type="presOf" srcId="{96B30396-EAB4-42D2-8E23-FF8AD805E001}" destId="{8A65C0A6-477A-4DCB-BA96-6A5F1CEBD599}" srcOrd="1" destOrd="0" presId="urn:microsoft.com/office/officeart/2005/8/layout/cycle4#2"/>
    <dgm:cxn modelId="{DFE5DD76-0752-4576-950D-171573B207A6}" type="presOf" srcId="{96457A96-F258-410B-810E-18801637B6A4}" destId="{3FD7DC26-C576-44B4-B832-762E7E2EDB4E}" srcOrd="1" destOrd="1" presId="urn:microsoft.com/office/officeart/2005/8/layout/cycle4#2"/>
    <dgm:cxn modelId="{D5B873D4-B1C9-4E5B-8CCB-F11EECF03FCF}" type="presOf" srcId="{3773D1A7-0FD2-4C86-A505-F62D4FA55274}" destId="{5829DA68-E21F-4DB8-8EC0-2454D909D96F}" srcOrd="1" destOrd="3" presId="urn:microsoft.com/office/officeart/2005/8/layout/cycle4#2"/>
    <dgm:cxn modelId="{061BFDFC-C4C2-4DB1-BCD6-288A731E1623}" srcId="{7408D86D-B060-4093-8557-D62BF669C6D9}" destId="{F740DF6A-CA3E-4907-9B4C-A266F361E26B}" srcOrd="1" destOrd="0" parTransId="{E88F5D43-61C6-49DA-9067-9F3D18972EE8}" sibTransId="{EB1EFFCD-D04E-4E80-A0EE-FC795C589AA6}"/>
    <dgm:cxn modelId="{FCE7CAEF-05A5-4565-A18D-753069B19F9D}" type="presOf" srcId="{D8892436-AF2D-4006-ADD0-94D44FCD5A50}" destId="{DB4988F6-193C-458C-B93A-67CD70E6A204}" srcOrd="0" destOrd="2" presId="urn:microsoft.com/office/officeart/2005/8/layout/cycle4#2"/>
    <dgm:cxn modelId="{6887E74D-1F88-4666-B51D-BCD98BD1FFEC}" type="presOf" srcId="{F555F1E7-18B6-4CA3-9A05-3C1F40E4E9D8}" destId="{7AF4F93C-2097-495C-AD88-7A3A231D01A6}" srcOrd="1" destOrd="1" presId="urn:microsoft.com/office/officeart/2005/8/layout/cycle4#2"/>
    <dgm:cxn modelId="{BBA521E3-C0CD-4B1C-8D29-934202DF540D}" type="presOf" srcId="{3773D1A7-0FD2-4C86-A505-F62D4FA55274}" destId="{15B7E0D8-C17A-4A55-AC45-80FDC1238F13}" srcOrd="0" destOrd="3" presId="urn:microsoft.com/office/officeart/2005/8/layout/cycle4#2"/>
    <dgm:cxn modelId="{67069642-40A9-4921-9F0E-E569B926B6C5}" type="presOf" srcId="{D8892436-AF2D-4006-ADD0-94D44FCD5A50}" destId="{8A65C0A6-477A-4DCB-BA96-6A5F1CEBD599}" srcOrd="1" destOrd="2" presId="urn:microsoft.com/office/officeart/2005/8/layout/cycle4#2"/>
    <dgm:cxn modelId="{C5C52BBC-AB99-43DE-9B22-C4892288F13F}" type="presOf" srcId="{F740DF6A-CA3E-4907-9B4C-A266F361E26B}" destId="{8A65C0A6-477A-4DCB-BA96-6A5F1CEBD599}" srcOrd="1" destOrd="1" presId="urn:microsoft.com/office/officeart/2005/8/layout/cycle4#2"/>
    <dgm:cxn modelId="{753D4C35-8071-474F-9712-2DDCA7C6BCB4}" type="presOf" srcId="{04BAB9E2-F3D0-4704-9A3F-6E3E9F3618E2}" destId="{70301B36-F577-49E2-9BD2-1396DB93F11B}" srcOrd="0" destOrd="2" presId="urn:microsoft.com/office/officeart/2005/8/layout/cycle4#2"/>
    <dgm:cxn modelId="{D4B0805E-7AE0-45E6-9E97-A7401489A0D3}" type="presOf" srcId="{FAA3BE6B-766E-4190-8B28-9266FFD49AFF}" destId="{47786E7A-9914-4576-846B-EBC7C3ECDC90}" srcOrd="0" destOrd="0" presId="urn:microsoft.com/office/officeart/2005/8/layout/cycle4#2"/>
    <dgm:cxn modelId="{5BCD3832-62F9-41E9-B10F-CB4731BC7FCF}" type="presOf" srcId="{6E662748-BF93-43D3-940B-4C73B93B7A8B}" destId="{34A2133B-C3AA-427C-88D4-73FA3346A221}" srcOrd="0" destOrd="0" presId="urn:microsoft.com/office/officeart/2005/8/layout/cycle4#2"/>
    <dgm:cxn modelId="{BA2ED693-F888-490C-A526-C5AA4FCD8CA4}" type="presOf" srcId="{DBC254F0-E466-46C3-9005-7CC0FAA4C131}" destId="{8A65C0A6-477A-4DCB-BA96-6A5F1CEBD599}" srcOrd="1" destOrd="3" presId="urn:microsoft.com/office/officeart/2005/8/layout/cycle4#2"/>
    <dgm:cxn modelId="{1CD06BEB-D10B-4574-9009-648C15E8692B}" type="presOf" srcId="{CF41D7D7-5154-42B4-BCBE-9D34EFBB2FEA}" destId="{15B7E0D8-C17A-4A55-AC45-80FDC1238F13}" srcOrd="0" destOrd="4" presId="urn:microsoft.com/office/officeart/2005/8/layout/cycle4#2"/>
    <dgm:cxn modelId="{424D32A0-0D2A-425A-9744-61F14B904754}" srcId="{FCA6DEEF-55C6-47F0-88D6-1733C4B9F5B8}" destId="{6CEB676B-68AF-4D2E-88CA-64688424214C}" srcOrd="5" destOrd="0" parTransId="{133D6B1F-3033-40DF-BB07-AB3DD08BE626}" sibTransId="{31478173-C7B3-4669-93FD-DD0AD8424D1E}"/>
    <dgm:cxn modelId="{41E1A1FF-10C4-4732-B7BF-778446CBDF75}" srcId="{6D14BE24-6E8F-45BD-A6D3-49E6E3972C3B}" destId="{6E662748-BF93-43D3-940B-4C73B93B7A8B}" srcOrd="1" destOrd="0" parTransId="{275003C1-858F-458C-821F-735E583C032A}" sibTransId="{9ABCB887-7FFD-4141-889C-1C862673E74C}"/>
    <dgm:cxn modelId="{66B2BA39-9800-4BE9-853B-9020923B97B7}" srcId="{6E662748-BF93-43D3-940B-4C73B93B7A8B}" destId="{FAA3BE6B-766E-4190-8B28-9266FFD49AFF}" srcOrd="0" destOrd="0" parTransId="{25256D4B-4794-4573-A3A9-7615A6900194}" sibTransId="{E8B15D98-6B77-400A-A753-DAB2DE389B93}"/>
    <dgm:cxn modelId="{DA67830A-81DD-4AF7-8087-A88EF28953D2}" type="presOf" srcId="{22D99D8E-E4FA-47A1-99D3-B7CF3C58BF5E}" destId="{5829DA68-E21F-4DB8-8EC0-2454D909D96F}" srcOrd="1" destOrd="2" presId="urn:microsoft.com/office/officeart/2005/8/layout/cycle4#2"/>
    <dgm:cxn modelId="{4B18079D-C5C6-4D6B-A6B5-767E5069BAD5}" type="presOf" srcId="{BC31FD75-31F0-41D6-8209-F7428D66B1E8}" destId="{47786E7A-9914-4576-846B-EBC7C3ECDC90}" srcOrd="0" destOrd="2" presId="urn:microsoft.com/office/officeart/2005/8/layout/cycle4#2"/>
    <dgm:cxn modelId="{4290C844-8CE1-4CFB-8D52-A718963230E5}" type="presOf" srcId="{22D99D8E-E4FA-47A1-99D3-B7CF3C58BF5E}" destId="{15B7E0D8-C17A-4A55-AC45-80FDC1238F13}" srcOrd="0" destOrd="2" presId="urn:microsoft.com/office/officeart/2005/8/layout/cycle4#2"/>
    <dgm:cxn modelId="{D103A7BC-CE78-4F3D-ACCE-00C71D6D2F3D}" type="presOf" srcId="{E3D6E39F-95E9-4B99-8C33-644D78E2B8E9}" destId="{15B7E0D8-C17A-4A55-AC45-80FDC1238F13}" srcOrd="0" destOrd="1" presId="urn:microsoft.com/office/officeart/2005/8/layout/cycle4#2"/>
    <dgm:cxn modelId="{0D31D3B9-A1B2-42E6-8F86-BF9D6E9D83C8}" type="presOf" srcId="{BC31FD75-31F0-41D6-8209-F7428D66B1E8}" destId="{7AF4F93C-2097-495C-AD88-7A3A231D01A6}" srcOrd="1" destOrd="2" presId="urn:microsoft.com/office/officeart/2005/8/layout/cycle4#2"/>
    <dgm:cxn modelId="{B30F19B8-9FF5-4504-B08E-ECF960C8FEA0}" srcId="{6D14BE24-6E8F-45BD-A6D3-49E6E3972C3B}" destId="{FCA6DEEF-55C6-47F0-88D6-1733C4B9F5B8}" srcOrd="3" destOrd="0" parTransId="{74F30418-7EE6-4B55-8474-E64C13ED54B0}" sibTransId="{0ADA7CE6-0877-44E2-BAE9-9920B2AAA888}"/>
    <dgm:cxn modelId="{4C76C815-CF17-4682-B9D1-7279A8A22CC2}" srcId="{F6015B20-A2E5-4A72-AD64-E52DF2848254}" destId="{22D99D8E-E4FA-47A1-99D3-B7CF3C58BF5E}" srcOrd="2" destOrd="0" parTransId="{17498509-3548-4DBB-9E37-7B9713ED1D1C}" sibTransId="{EA555C3B-272C-4659-9F3D-02625100E149}"/>
    <dgm:cxn modelId="{D5A5FB90-9A65-4344-8E2F-B1DBA303B0F7}" type="presOf" srcId="{F90D5074-CDF7-4748-9767-F3713638D79B}" destId="{47786E7A-9914-4576-846B-EBC7C3ECDC90}" srcOrd="0" destOrd="3" presId="urn:microsoft.com/office/officeart/2005/8/layout/cycle4#2"/>
    <dgm:cxn modelId="{E736B1B2-F48E-4898-9EC7-10EFA937462E}" srcId="{7408D86D-B060-4093-8557-D62BF669C6D9}" destId="{96B30396-EAB4-42D2-8E23-FF8AD805E001}" srcOrd="0" destOrd="0" parTransId="{5B11B0FF-3C77-4074-81EC-A378EAC950B7}" sibTransId="{12130AEF-5E99-422D-B579-28603514A981}"/>
    <dgm:cxn modelId="{B6213671-EB41-45C2-A77A-6EDE5EA14433}" type="presOf" srcId="{E71188AC-7CAD-44A4-8C32-52C394CD2B83}" destId="{5829DA68-E21F-4DB8-8EC0-2454D909D96F}" srcOrd="1" destOrd="0" presId="urn:microsoft.com/office/officeart/2005/8/layout/cycle4#2"/>
    <dgm:cxn modelId="{7FF3C632-5D91-44E8-84D3-C5B303C3E895}" srcId="{FCA6DEEF-55C6-47F0-88D6-1733C4B9F5B8}" destId="{DE6CFEA2-6209-495D-8A0D-E21F5B5DA78A}" srcOrd="3" destOrd="0" parTransId="{2486E36E-3DA0-4F21-9F61-F0C522DCF918}" sibTransId="{EABDFE06-C106-4C9C-8F77-0F40A635CB4A}"/>
    <dgm:cxn modelId="{9FA304D2-68D7-41BD-BA0F-3B2C11BE1612}" type="presOf" srcId="{DE6CFEA2-6209-495D-8A0D-E21F5B5DA78A}" destId="{3FD7DC26-C576-44B4-B832-762E7E2EDB4E}" srcOrd="1" destOrd="3" presId="urn:microsoft.com/office/officeart/2005/8/layout/cycle4#2"/>
    <dgm:cxn modelId="{1DF5355B-9BE4-4E3E-A927-ECFAF628233C}" srcId="{F6015B20-A2E5-4A72-AD64-E52DF2848254}" destId="{E3D6E39F-95E9-4B99-8C33-644D78E2B8E9}" srcOrd="1" destOrd="0" parTransId="{927FB76E-D858-46A6-8CB8-A5D45042E0C4}" sibTransId="{816F5BE3-1BA5-4EAD-8E2B-FBE79EAB3944}"/>
    <dgm:cxn modelId="{15059161-12D5-4670-BBCE-855FE0BB790E}" srcId="{F6015B20-A2E5-4A72-AD64-E52DF2848254}" destId="{E71188AC-7CAD-44A4-8C32-52C394CD2B83}" srcOrd="0" destOrd="0" parTransId="{2A94A665-DD99-46A5-A2D5-B7FC142F3DA0}" sibTransId="{482075DB-4E37-41F4-A6A7-0A00A4FB4BBF}"/>
    <dgm:cxn modelId="{FFE3F619-A5C2-40FE-BC34-AC312085BE13}" srcId="{FCA6DEEF-55C6-47F0-88D6-1733C4B9F5B8}" destId="{96457A96-F258-410B-810E-18801637B6A4}" srcOrd="1" destOrd="0" parTransId="{503B3F4C-225F-49E6-A092-C8DE53585E2D}" sibTransId="{2153199A-EE37-4CBE-B7E4-A1E098A6E27C}"/>
    <dgm:cxn modelId="{6D67BD12-81FA-436F-B9FC-430EDE92F08F}" type="presOf" srcId="{FAA3BE6B-766E-4190-8B28-9266FFD49AFF}" destId="{7AF4F93C-2097-495C-AD88-7A3A231D01A6}" srcOrd="1" destOrd="0" presId="urn:microsoft.com/office/officeart/2005/8/layout/cycle4#2"/>
    <dgm:cxn modelId="{9999E969-2592-4DAC-91BD-C6322436F3B5}" type="presOf" srcId="{E71188AC-7CAD-44A4-8C32-52C394CD2B83}" destId="{15B7E0D8-C17A-4A55-AC45-80FDC1238F13}" srcOrd="0" destOrd="0" presId="urn:microsoft.com/office/officeart/2005/8/layout/cycle4#2"/>
    <dgm:cxn modelId="{DC35BB06-6BB1-4140-8C73-1C8D42F07D92}" type="presOf" srcId="{6D14BE24-6E8F-45BD-A6D3-49E6E3972C3B}" destId="{82E9B31F-1054-4ADC-9A6E-A2ED4B92C5FB}" srcOrd="0" destOrd="0" presId="urn:microsoft.com/office/officeart/2005/8/layout/cycle4#2"/>
    <dgm:cxn modelId="{18FE61D4-1306-4B53-8755-8BA895F9DD5E}" srcId="{6D14BE24-6E8F-45BD-A6D3-49E6E3972C3B}" destId="{7408D86D-B060-4093-8557-D62BF669C6D9}" srcOrd="0" destOrd="0" parTransId="{D4C3AF44-0566-46F9-AC3E-019EF81B5E19}" sibTransId="{FC54DADB-82AC-458C-950B-490EB9DAC60F}"/>
    <dgm:cxn modelId="{B5134C02-7F3F-4E69-92A4-B06502740546}" type="presOf" srcId="{DE6CFEA2-6209-495D-8A0D-E21F5B5DA78A}" destId="{70301B36-F577-49E2-9BD2-1396DB93F11B}" srcOrd="0" destOrd="3" presId="urn:microsoft.com/office/officeart/2005/8/layout/cycle4#2"/>
    <dgm:cxn modelId="{41A31A7A-40F2-490C-AF58-ABE42E661B9D}" srcId="{F6015B20-A2E5-4A72-AD64-E52DF2848254}" destId="{3773D1A7-0FD2-4C86-A505-F62D4FA55274}" srcOrd="3" destOrd="0" parTransId="{B23D34BE-DDCF-4BA3-B2F4-F769A055759D}" sibTransId="{41CF9E4C-5198-46B7-85D7-545256C65E55}"/>
    <dgm:cxn modelId="{DAA89993-C6F7-45B9-8F30-38C192215D4A}" type="presOf" srcId="{585D7CBF-9173-4D5F-9FDB-B6424A659D4C}" destId="{70301B36-F577-49E2-9BD2-1396DB93F11B}" srcOrd="0" destOrd="4" presId="urn:microsoft.com/office/officeart/2005/8/layout/cycle4#2"/>
    <dgm:cxn modelId="{7A1C205C-E609-4842-A655-3D0536C45919}" type="presOf" srcId="{5191FFC1-744B-41BE-AF4D-81696C6E6E6C}" destId="{47786E7A-9914-4576-846B-EBC7C3ECDC90}" srcOrd="0" destOrd="4" presId="urn:microsoft.com/office/officeart/2005/8/layout/cycle4#2"/>
    <dgm:cxn modelId="{878258D2-3CDA-444A-9BE8-0232F5A5030D}" type="presOf" srcId="{5191FFC1-744B-41BE-AF4D-81696C6E6E6C}" destId="{7AF4F93C-2097-495C-AD88-7A3A231D01A6}" srcOrd="1" destOrd="4" presId="urn:microsoft.com/office/officeart/2005/8/layout/cycle4#2"/>
    <dgm:cxn modelId="{2CB4E90C-C629-45A8-8EF7-DC569B2A129C}" srcId="{6E662748-BF93-43D3-940B-4C73B93B7A8B}" destId="{5191FFC1-744B-41BE-AF4D-81696C6E6E6C}" srcOrd="4" destOrd="0" parTransId="{15935D2F-8871-410A-B200-0FDA71AF48CF}" sibTransId="{6C1808B7-8C2D-42C3-A19E-45193428EF11}"/>
    <dgm:cxn modelId="{D51E7F5F-09CF-42D8-9C32-47B7CDAB1A22}" type="presOf" srcId="{DBC254F0-E466-46C3-9005-7CC0FAA4C131}" destId="{DB4988F6-193C-458C-B93A-67CD70E6A204}" srcOrd="0" destOrd="3" presId="urn:microsoft.com/office/officeart/2005/8/layout/cycle4#2"/>
    <dgm:cxn modelId="{F81AB21B-05D6-4E69-854B-09A4D6CA3D26}" srcId="{FCA6DEEF-55C6-47F0-88D6-1733C4B9F5B8}" destId="{04BAB9E2-F3D0-4704-9A3F-6E3E9F3618E2}" srcOrd="2" destOrd="0" parTransId="{3E32D487-358A-4517-904F-588B4523A4DF}" sibTransId="{06D4BD11-AFAA-4E21-89A6-9EDF10E2DA84}"/>
    <dgm:cxn modelId="{612CD37F-A296-406B-BDBA-135B4119EE9F}" type="presOf" srcId="{7408D86D-B060-4093-8557-D62BF669C6D9}" destId="{30E4F3ED-BAE1-448C-B7AD-BE4E65805717}" srcOrd="0" destOrd="0" presId="urn:microsoft.com/office/officeart/2005/8/layout/cycle4#2"/>
    <dgm:cxn modelId="{5BEFEF47-F145-4876-A6E9-1FDB3C3FA7F4}" srcId="{6E662748-BF93-43D3-940B-4C73B93B7A8B}" destId="{F555F1E7-18B6-4CA3-9A05-3C1F40E4E9D8}" srcOrd="1" destOrd="0" parTransId="{BEC810CF-F193-4B72-BCB1-C9A7D4F92782}" sibTransId="{BE237C9A-846B-4972-A5A6-ECE377FAB456}"/>
    <dgm:cxn modelId="{77EBE61D-7F3C-4A9B-B9DD-C937027BD861}" type="presOf" srcId="{6CEB676B-68AF-4D2E-88CA-64688424214C}" destId="{70301B36-F577-49E2-9BD2-1396DB93F11B}" srcOrd="0" destOrd="5" presId="urn:microsoft.com/office/officeart/2005/8/layout/cycle4#2"/>
    <dgm:cxn modelId="{54D66907-CA41-4FE1-843E-1C1B3F127D20}" type="presOf" srcId="{231BC5F4-74C7-48A5-950B-27A9C83348F8}" destId="{70301B36-F577-49E2-9BD2-1396DB93F11B}" srcOrd="0" destOrd="0" presId="urn:microsoft.com/office/officeart/2005/8/layout/cycle4#2"/>
    <dgm:cxn modelId="{185DC428-8B01-4D6C-9CD9-8B6E53FD6CCD}" srcId="{7408D86D-B060-4093-8557-D62BF669C6D9}" destId="{D8892436-AF2D-4006-ADD0-94D44FCD5A50}" srcOrd="2" destOrd="0" parTransId="{A96FED35-479A-4171-AE4C-0F0ED8B1E777}" sibTransId="{3674645B-53FA-474D-8CD5-3B61D5B11467}"/>
    <dgm:cxn modelId="{CAA2CB25-EDA0-4A5E-8109-3CEFF2996BEC}" type="presOf" srcId="{CF41D7D7-5154-42B4-BCBE-9D34EFBB2FEA}" destId="{5829DA68-E21F-4DB8-8EC0-2454D909D96F}" srcOrd="1" destOrd="4" presId="urn:microsoft.com/office/officeart/2005/8/layout/cycle4#2"/>
    <dgm:cxn modelId="{53396345-10CB-4748-9EDF-E93129A293BE}" type="presOf" srcId="{585D7CBF-9173-4D5F-9FDB-B6424A659D4C}" destId="{3FD7DC26-C576-44B4-B832-762E7E2EDB4E}" srcOrd="1" destOrd="4" presId="urn:microsoft.com/office/officeart/2005/8/layout/cycle4#2"/>
    <dgm:cxn modelId="{FFAB9859-FE47-442E-BFBF-9FFB62A567A5}" type="presOf" srcId="{F90D5074-CDF7-4748-9767-F3713638D79B}" destId="{7AF4F93C-2097-495C-AD88-7A3A231D01A6}" srcOrd="1" destOrd="3" presId="urn:microsoft.com/office/officeart/2005/8/layout/cycle4#2"/>
    <dgm:cxn modelId="{B84EE03F-5194-4BB4-BDEE-326F78EDBF2A}" type="presOf" srcId="{96B30396-EAB4-42D2-8E23-FF8AD805E001}" destId="{DB4988F6-193C-458C-B93A-67CD70E6A204}" srcOrd="0" destOrd="0" presId="urn:microsoft.com/office/officeart/2005/8/layout/cycle4#2"/>
    <dgm:cxn modelId="{D8ABBB86-4F45-41CF-ACC7-9641474B3988}" type="presParOf" srcId="{82E9B31F-1054-4ADC-9A6E-A2ED4B92C5FB}" destId="{7FEAC569-CD4E-4578-A368-2B2928FB18B7}" srcOrd="0" destOrd="0" presId="urn:microsoft.com/office/officeart/2005/8/layout/cycle4#2"/>
    <dgm:cxn modelId="{38848423-97FB-495B-B44B-DB9742D59171}" type="presParOf" srcId="{7FEAC569-CD4E-4578-A368-2B2928FB18B7}" destId="{BF60EDFB-0884-4822-B968-7844B7E1CFAC}" srcOrd="0" destOrd="0" presId="urn:microsoft.com/office/officeart/2005/8/layout/cycle4#2"/>
    <dgm:cxn modelId="{AB8B45C2-9FDF-4E8D-8EDB-45D68179DCB3}" type="presParOf" srcId="{BF60EDFB-0884-4822-B968-7844B7E1CFAC}" destId="{DB4988F6-193C-458C-B93A-67CD70E6A204}" srcOrd="0" destOrd="0" presId="urn:microsoft.com/office/officeart/2005/8/layout/cycle4#2"/>
    <dgm:cxn modelId="{52B37C39-D929-4BE5-8A70-2637089B82F9}" type="presParOf" srcId="{BF60EDFB-0884-4822-B968-7844B7E1CFAC}" destId="{8A65C0A6-477A-4DCB-BA96-6A5F1CEBD599}" srcOrd="1" destOrd="0" presId="urn:microsoft.com/office/officeart/2005/8/layout/cycle4#2"/>
    <dgm:cxn modelId="{FAEE8ECF-E809-4687-B68A-98A3E94D4856}" type="presParOf" srcId="{7FEAC569-CD4E-4578-A368-2B2928FB18B7}" destId="{709DFD03-E245-4054-94E0-4F16A2CB5767}" srcOrd="1" destOrd="0" presId="urn:microsoft.com/office/officeart/2005/8/layout/cycle4#2"/>
    <dgm:cxn modelId="{A1E440F8-53D5-40E4-8465-BD7875912D0E}" type="presParOf" srcId="{709DFD03-E245-4054-94E0-4F16A2CB5767}" destId="{47786E7A-9914-4576-846B-EBC7C3ECDC90}" srcOrd="0" destOrd="0" presId="urn:microsoft.com/office/officeart/2005/8/layout/cycle4#2"/>
    <dgm:cxn modelId="{FDD459D4-3980-4184-AE74-D735EAC93464}" type="presParOf" srcId="{709DFD03-E245-4054-94E0-4F16A2CB5767}" destId="{7AF4F93C-2097-495C-AD88-7A3A231D01A6}" srcOrd="1" destOrd="0" presId="urn:microsoft.com/office/officeart/2005/8/layout/cycle4#2"/>
    <dgm:cxn modelId="{ADD49694-5A71-4E1B-AA43-E8DAD21C44FA}" type="presParOf" srcId="{7FEAC569-CD4E-4578-A368-2B2928FB18B7}" destId="{9276A8C6-FEC2-404C-86A0-1C8AC87335A4}" srcOrd="2" destOrd="0" presId="urn:microsoft.com/office/officeart/2005/8/layout/cycle4#2"/>
    <dgm:cxn modelId="{54E6C7EF-6F2D-4A95-B228-8A8D0C663024}" type="presParOf" srcId="{9276A8C6-FEC2-404C-86A0-1C8AC87335A4}" destId="{15B7E0D8-C17A-4A55-AC45-80FDC1238F13}" srcOrd="0" destOrd="0" presId="urn:microsoft.com/office/officeart/2005/8/layout/cycle4#2"/>
    <dgm:cxn modelId="{66941C26-55D5-47FC-8ECD-9D5BEA9C6D2F}" type="presParOf" srcId="{9276A8C6-FEC2-404C-86A0-1C8AC87335A4}" destId="{5829DA68-E21F-4DB8-8EC0-2454D909D96F}" srcOrd="1" destOrd="0" presId="urn:microsoft.com/office/officeart/2005/8/layout/cycle4#2"/>
    <dgm:cxn modelId="{D832FEBA-4649-4CE2-9043-7F215EC43FAE}" type="presParOf" srcId="{7FEAC569-CD4E-4578-A368-2B2928FB18B7}" destId="{15CAD30F-E2F3-4272-ABFD-50238AE6CFFF}" srcOrd="3" destOrd="0" presId="urn:microsoft.com/office/officeart/2005/8/layout/cycle4#2"/>
    <dgm:cxn modelId="{E2B88F4B-F882-44C1-BEE2-32D72D9E83F0}" type="presParOf" srcId="{15CAD30F-E2F3-4272-ABFD-50238AE6CFFF}" destId="{70301B36-F577-49E2-9BD2-1396DB93F11B}" srcOrd="0" destOrd="0" presId="urn:microsoft.com/office/officeart/2005/8/layout/cycle4#2"/>
    <dgm:cxn modelId="{DBE07AC8-16E8-486D-8341-A6DD2A2BC48D}" type="presParOf" srcId="{15CAD30F-E2F3-4272-ABFD-50238AE6CFFF}" destId="{3FD7DC26-C576-44B4-B832-762E7E2EDB4E}" srcOrd="1" destOrd="0" presId="urn:microsoft.com/office/officeart/2005/8/layout/cycle4#2"/>
    <dgm:cxn modelId="{7E01187E-D520-4391-A7CD-5F2493FC82F6}" type="presParOf" srcId="{7FEAC569-CD4E-4578-A368-2B2928FB18B7}" destId="{09EB0EA7-4347-4D58-B869-B92C770BE714}" srcOrd="4" destOrd="0" presId="urn:microsoft.com/office/officeart/2005/8/layout/cycle4#2"/>
    <dgm:cxn modelId="{D4884242-92E5-48E7-A7DF-C5EE68364E80}" type="presParOf" srcId="{82E9B31F-1054-4ADC-9A6E-A2ED4B92C5FB}" destId="{E1CBC952-7DE8-45BB-9FCF-C24BB8A2BC6F}" srcOrd="1" destOrd="0" presId="urn:microsoft.com/office/officeart/2005/8/layout/cycle4#2"/>
    <dgm:cxn modelId="{1A3DCB28-CF40-4CBB-B6EA-5DABECF62915}" type="presParOf" srcId="{E1CBC952-7DE8-45BB-9FCF-C24BB8A2BC6F}" destId="{30E4F3ED-BAE1-448C-B7AD-BE4E65805717}" srcOrd="0" destOrd="0" presId="urn:microsoft.com/office/officeart/2005/8/layout/cycle4#2"/>
    <dgm:cxn modelId="{DD30D7D5-B61C-4A69-8107-2F6C15CADACF}" type="presParOf" srcId="{E1CBC952-7DE8-45BB-9FCF-C24BB8A2BC6F}" destId="{34A2133B-C3AA-427C-88D4-73FA3346A221}" srcOrd="1" destOrd="0" presId="urn:microsoft.com/office/officeart/2005/8/layout/cycle4#2"/>
    <dgm:cxn modelId="{41F5B45A-67DD-490B-89A8-83FBE860ABD9}" type="presParOf" srcId="{E1CBC952-7DE8-45BB-9FCF-C24BB8A2BC6F}" destId="{3C3C57EB-844E-4B66-ABA8-CAA99FE8E818}" srcOrd="2" destOrd="0" presId="urn:microsoft.com/office/officeart/2005/8/layout/cycle4#2"/>
    <dgm:cxn modelId="{6B8F6CC7-53C6-4D67-B420-BC973AE6FFAE}" type="presParOf" srcId="{E1CBC952-7DE8-45BB-9FCF-C24BB8A2BC6F}" destId="{A4D91EB9-B6DD-4602-87F0-76B5C28DE143}" srcOrd="3" destOrd="0" presId="urn:microsoft.com/office/officeart/2005/8/layout/cycle4#2"/>
    <dgm:cxn modelId="{90B10321-DCA8-4333-80CA-6D3D65A3CADC}" type="presParOf" srcId="{E1CBC952-7DE8-45BB-9FCF-C24BB8A2BC6F}" destId="{D919E222-AD30-4925-BF8C-A53F8D3C4DEF}" srcOrd="4" destOrd="0" presId="urn:microsoft.com/office/officeart/2005/8/layout/cycle4#2"/>
    <dgm:cxn modelId="{84E4CCFF-0E87-4475-8B06-8FD766003799}" type="presParOf" srcId="{82E9B31F-1054-4ADC-9A6E-A2ED4B92C5FB}" destId="{31DC9154-F286-4FCC-B7CA-DF515D007CFB}" srcOrd="2" destOrd="0" presId="urn:microsoft.com/office/officeart/2005/8/layout/cycle4#2"/>
    <dgm:cxn modelId="{3F64B5D4-51E5-469A-AA26-A7993E4D3803}" type="presParOf" srcId="{82E9B31F-1054-4ADC-9A6E-A2ED4B92C5FB}" destId="{6DA1F9CF-2468-47CF-ACA8-8400756966E3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B7E0D8-C17A-4A55-AC45-80FDC1238F13}">
      <dsp:nvSpPr>
        <dsp:cNvPr id="0" name=""/>
        <dsp:cNvSpPr/>
      </dsp:nvSpPr>
      <dsp:spPr>
        <a:xfrm>
          <a:off x="4977554" y="3042892"/>
          <a:ext cx="3680702" cy="23851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Буинский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Апастовский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Кайбицкий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Верхнеуслонский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6081764" y="3639181"/>
        <a:ext cx="2576491" cy="1788866"/>
      </dsp:txXfrm>
    </dsp:sp>
    <dsp:sp modelId="{70301B36-F577-49E2-9BD2-1396DB93F11B}">
      <dsp:nvSpPr>
        <dsp:cNvPr id="0" name=""/>
        <dsp:cNvSpPr/>
      </dsp:nvSpPr>
      <dsp:spPr>
        <a:xfrm>
          <a:off x="372559" y="2766733"/>
          <a:ext cx="3222738" cy="253519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Менделеевский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Агрызский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Сармановский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Актанышский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Нижнекамский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Заинский</a:t>
          </a:r>
          <a:endParaRPr lang="ru-RU" sz="1800" kern="1200" dirty="0"/>
        </a:p>
      </dsp:txBody>
      <dsp:txXfrm>
        <a:off x="372559" y="3400531"/>
        <a:ext cx="2255916" cy="1901393"/>
      </dsp:txXfrm>
    </dsp:sp>
    <dsp:sp modelId="{47786E7A-9914-4576-846B-EBC7C3ECDC90}">
      <dsp:nvSpPr>
        <dsp:cNvPr id="0" name=""/>
        <dsp:cNvSpPr/>
      </dsp:nvSpPr>
      <dsp:spPr>
        <a:xfrm>
          <a:off x="5481987" y="-108464"/>
          <a:ext cx="3265894" cy="165711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Алькеевский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Лениногорский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Азнаккаевский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Бугульминский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Ютазинский</a:t>
          </a:r>
          <a:endParaRPr lang="ru-RU" sz="2000" kern="1200" dirty="0"/>
        </a:p>
      </dsp:txBody>
      <dsp:txXfrm>
        <a:off x="6461756" y="-108464"/>
        <a:ext cx="2286126" cy="1242838"/>
      </dsp:txXfrm>
    </dsp:sp>
    <dsp:sp modelId="{DB4988F6-193C-458C-B93A-67CD70E6A204}">
      <dsp:nvSpPr>
        <dsp:cNvPr id="0" name=""/>
        <dsp:cNvSpPr/>
      </dsp:nvSpPr>
      <dsp:spPr>
        <a:xfrm>
          <a:off x="530066" y="-108464"/>
          <a:ext cx="3421252" cy="165711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Зеленодольский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Лаишевский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Сабинский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Балтасинский</a:t>
          </a:r>
          <a:endParaRPr lang="ru-RU" sz="2000" kern="1200" dirty="0"/>
        </a:p>
      </dsp:txBody>
      <dsp:txXfrm>
        <a:off x="530066" y="-108464"/>
        <a:ext cx="2394876" cy="1242838"/>
      </dsp:txXfrm>
    </dsp:sp>
    <dsp:sp modelId="{30E4F3ED-BAE1-448C-B7AD-BE4E65805717}">
      <dsp:nvSpPr>
        <dsp:cNvPr id="0" name=""/>
        <dsp:cNvSpPr/>
      </dsp:nvSpPr>
      <dsp:spPr>
        <a:xfrm>
          <a:off x="2098415" y="406227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Высоко-горский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Руководитель: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Каримова Римма </a:t>
          </a: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Камильевна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2098415" y="406227"/>
        <a:ext cx="2242287" cy="2242287"/>
      </dsp:txXfrm>
    </dsp:sp>
    <dsp:sp modelId="{34A2133B-C3AA-427C-88D4-73FA3346A221}">
      <dsp:nvSpPr>
        <dsp:cNvPr id="0" name=""/>
        <dsp:cNvSpPr/>
      </dsp:nvSpPr>
      <dsp:spPr>
        <a:xfrm rot="5400000">
          <a:off x="4444272" y="406227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Нурлатский</a:t>
          </a: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Директор: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Ефремова Ольга Михайловна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4444272" y="406227"/>
        <a:ext cx="2242287" cy="2242287"/>
      </dsp:txXfrm>
    </dsp:sp>
    <dsp:sp modelId="{3C3C57EB-844E-4B66-ABA8-CAA99FE8E818}">
      <dsp:nvSpPr>
        <dsp:cNvPr id="0" name=""/>
        <dsp:cNvSpPr/>
      </dsp:nvSpPr>
      <dsp:spPr>
        <a:xfrm rot="10800000">
          <a:off x="4444272" y="2752084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Тетюшский</a:t>
          </a: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Руководитель: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Евграфова Вера Анатольевна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4444272" y="2752084"/>
        <a:ext cx="2242287" cy="2242287"/>
      </dsp:txXfrm>
    </dsp:sp>
    <dsp:sp modelId="{A4D91EB9-B6DD-4602-87F0-76B5C28DE143}">
      <dsp:nvSpPr>
        <dsp:cNvPr id="0" name=""/>
        <dsp:cNvSpPr/>
      </dsp:nvSpPr>
      <dsp:spPr>
        <a:xfrm rot="16200000">
          <a:off x="2098415" y="2752084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Елабужский</a:t>
          </a: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Директор: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Корочкина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 Светлана Алексеевна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 rot="16200000">
        <a:off x="2098415" y="2752084"/>
        <a:ext cx="2242287" cy="2242287"/>
      </dsp:txXfrm>
    </dsp:sp>
    <dsp:sp modelId="{31DC9154-F286-4FCC-B7CA-DF515D007CFB}">
      <dsp:nvSpPr>
        <dsp:cNvPr id="0" name=""/>
        <dsp:cNvSpPr/>
      </dsp:nvSpPr>
      <dsp:spPr>
        <a:xfrm>
          <a:off x="4005395" y="2234235"/>
          <a:ext cx="774184" cy="673204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F9CF-2468-47CF-ACA8-8400756966E3}">
      <dsp:nvSpPr>
        <dsp:cNvPr id="0" name=""/>
        <dsp:cNvSpPr/>
      </dsp:nvSpPr>
      <dsp:spPr>
        <a:xfrm rot="10800000">
          <a:off x="4005395" y="2493160"/>
          <a:ext cx="774184" cy="673204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416C79-1854-495A-B990-2D8DFE97FB7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347FBA-C3FB-463B-BB79-D2AD9FE14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458200" cy="24288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РАЗВИТИЕ И ПЕРСПЕКТИВЫ ПСИХОЛОГИЧЕСКОЙ СЛУЖБЫ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СИСТЕМЫ ОБРАЗОВАНИЯ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РЕСПУБЛИКИ ТАТАРСТАН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42918"/>
          <a:ext cx="8286807" cy="5958840"/>
        </p:xfrm>
        <a:graphic>
          <a:graphicData uri="http://schemas.openxmlformats.org/drawingml/2006/table">
            <a:tbl>
              <a:tblPr/>
              <a:tblGrid>
                <a:gridCol w="2761693"/>
                <a:gridCol w="2762557"/>
                <a:gridCol w="2762557"/>
              </a:tblGrid>
              <a:tr h="44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Созданные ППС (муниципальный район)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развитие </a:t>
                      </a: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ППМС-центра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row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Тетюшский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Сармановский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Кайбицкий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Буинский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Актанышский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Ютазинский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Алькеевский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Нурлатский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Сабинский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Балтасинский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Лениногорский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12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Заинский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Азнакаевский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Елабужский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Агрызский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ГАОУ ЦППРК «Росток»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Апастовский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Верхнеуслонский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8215370" cy="5220152"/>
        </p:xfrm>
        <a:graphic>
          <a:graphicData uri="http://schemas.openxmlformats.org/drawingml/2006/table">
            <a:tbl>
              <a:tblPr/>
              <a:tblGrid>
                <a:gridCol w="2071702"/>
                <a:gridCol w="2214578"/>
                <a:gridCol w="2078280"/>
                <a:gridCol w="1850810"/>
              </a:tblGrid>
              <a:tr h="5715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 получения </a:t>
                      </a: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грантовой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поддержки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МиНО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РТ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Распределение районов по эффективности освоения средств Гранта и функционирования  ППМС- службы (центра)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Благополучная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зона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Среднеэффективная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зона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Проблемная </a:t>
                      </a:r>
                      <a:endParaRPr lang="ru-RU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зона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0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Балтасинский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Высокогорский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Кайбицкий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Нурлатский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Сармановский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Тетюшский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Актанышский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Буинский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Менделеевский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Сабинский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Ютазинский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Зеленодольский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Лаишевский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Лениногорский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429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Апастовский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Азнакаевский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Заинский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Елабужский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Верхнеуслонский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Агрызский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Заиский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Нижнекамский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285728"/>
            <a:ext cx="3207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7756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7494" b="10074"/>
          <a:stretch>
            <a:fillRect/>
          </a:stretch>
        </p:blipFill>
        <p:spPr bwMode="auto">
          <a:xfrm>
            <a:off x="428596" y="4143380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b="8241"/>
          <a:stretch>
            <a:fillRect/>
          </a:stretch>
        </p:blipFill>
        <p:spPr bwMode="auto">
          <a:xfrm>
            <a:off x="4500562" y="1214422"/>
            <a:ext cx="42755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3435356" cy="24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-24"/>
            <a:ext cx="842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ПРОФИЛАКТИКА, РЕАБИЛИТАЦИЯ,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КОРРЕКЦИЯ ШАГ ЗА ШАГОМ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40127"/>
            <a:ext cx="3643338" cy="252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625859" cy="26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32907"/>
            <a:ext cx="3630617" cy="26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t="11243"/>
          <a:stretch>
            <a:fillRect/>
          </a:stretch>
        </p:blipFill>
        <p:spPr bwMode="auto">
          <a:xfrm>
            <a:off x="5000628" y="4016306"/>
            <a:ext cx="3684593" cy="26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-24"/>
            <a:ext cx="842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ПРОФИЛАКТИКА, РЕАБИЛИТАЦИЯ,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КОРРЕКЦИЯ ШАГ ЗА ШАГОМ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255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Центры ответственности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6031149"/>
              </p:ext>
            </p:extLst>
          </p:nvPr>
        </p:nvGraphicFramePr>
        <p:xfrm>
          <a:off x="107504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3559734"/>
            <a:ext cx="43826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Г. Казань Директор: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Охотникова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Д.С.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171</Words>
  <Application>Microsoft Office PowerPoint</Application>
  <PresentationFormat>Экран (4:3)</PresentationFormat>
  <Paragraphs>111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РАЗВИТИЕ И ПЕРСПЕКТИВЫ ПСИХОЛОГИЧЕСКОЙ СЛУЖБЫ  СИСТЕМЫ ОБРАЗОВАНИЯ  РЕСПУБЛИКИ ТАТАРСТАН</vt:lpstr>
      <vt:lpstr>Слайд 2</vt:lpstr>
      <vt:lpstr>Слайд 3</vt:lpstr>
      <vt:lpstr>Слайд 4</vt:lpstr>
      <vt:lpstr>Слайд 5</vt:lpstr>
      <vt:lpstr>Центры ответственности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ПЕРСПЕКТИВЫ ПСИХОЛОГИЧЕСКОЙ СЛУЖБЫ СИСТЕМЫ ОБРАЗОВАНИЯ РЕСПУБЛИКИ ТАТАРСТАН</dc:title>
  <dc:creator>rb3</dc:creator>
  <cp:lastModifiedBy>rb3</cp:lastModifiedBy>
  <cp:revision>6</cp:revision>
  <dcterms:created xsi:type="dcterms:W3CDTF">2016-03-25T12:36:20Z</dcterms:created>
  <dcterms:modified xsi:type="dcterms:W3CDTF">2016-03-25T13:46:08Z</dcterms:modified>
</cp:coreProperties>
</file>